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0" r:id="rId6"/>
    <p:sldId id="265" r:id="rId7"/>
  </p:sldIdLst>
  <p:sldSz cx="9144000" cy="6858000" type="screen4x3"/>
  <p:notesSz cx="6797675" cy="98567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Stile con tema 2 - Color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094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pPr/>
              <a:t>16/04/2014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pPr/>
              <a:t>16/04/2014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pPr/>
              <a:t>16/04/2014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pPr/>
              <a:t>16/04/2014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pPr/>
              <a:t>16/04/2014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pPr/>
              <a:t>16/04/2014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pPr/>
              <a:t>16/04/2014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pPr/>
              <a:t>16/04/2014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pPr/>
              <a:t>16/04/2014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pPr/>
              <a:t>16/04/2014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pPr/>
              <a:t>16/04/2014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48B9958-A5AF-4924-8683-025E9A214411}" type="datetimeFigureOut">
              <a:rPr lang="it-IT" smtClean="0"/>
              <a:pPr/>
              <a:t>16/04/2014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C027A9A-B043-4CEA-BE40-B6EA54F9E69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280920" cy="1152128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latin typeface="Calibri" pitchFamily="34" charset="0"/>
                <a:cs typeface="Calibri" pitchFamily="34" charset="0"/>
              </a:rPr>
              <a:t>Osservatorio </a:t>
            </a:r>
            <a:r>
              <a:rPr lang="it-IT" sz="4000" b="1" dirty="0" err="1" smtClean="0">
                <a:latin typeface="Calibri" pitchFamily="34" charset="0"/>
                <a:cs typeface="Calibri" pitchFamily="34" charset="0"/>
              </a:rPr>
              <a:t>Censis</a:t>
            </a:r>
            <a:r>
              <a:rPr lang="it-IT" sz="4000" b="1" dirty="0" smtClean="0">
                <a:latin typeface="Calibri" pitchFamily="34" charset="0"/>
                <a:cs typeface="Calibri" pitchFamily="34" charset="0"/>
              </a:rPr>
              <a:t>-Confcommercio</a:t>
            </a:r>
            <a:endParaRPr lang="it-IT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87624" y="2132856"/>
            <a:ext cx="6696744" cy="3024336"/>
          </a:xfrm>
        </p:spPr>
        <p:txBody>
          <a:bodyPr>
            <a:noAutofit/>
          </a:bodyPr>
          <a:lstStyle/>
          <a:p>
            <a:r>
              <a:rPr lang="it-IT" sz="2800" dirty="0" smtClean="0">
                <a:latin typeface="Calibri" pitchFamily="34" charset="0"/>
                <a:cs typeface="Calibri" pitchFamily="34" charset="0"/>
              </a:rPr>
              <a:t>Clima di fiducia e aspettative delle famiglie</a:t>
            </a:r>
          </a:p>
          <a:p>
            <a:r>
              <a:rPr lang="it-IT" sz="2800" dirty="0" smtClean="0">
                <a:latin typeface="Calibri" pitchFamily="34" charset="0"/>
                <a:cs typeface="Calibri" pitchFamily="34" charset="0"/>
              </a:rPr>
              <a:t>Primo semestre 2014</a:t>
            </a:r>
          </a:p>
          <a:p>
            <a:endParaRPr lang="it-IT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it-IT" sz="2800" dirty="0" smtClean="0">
                <a:latin typeface="Calibri" pitchFamily="34" charset="0"/>
                <a:cs typeface="Calibri" pitchFamily="34" charset="0"/>
              </a:rPr>
              <a:t>Giuseppe Roma, Direttore Generale Censis</a:t>
            </a:r>
            <a:endParaRPr lang="it-IT" sz="2800" dirty="0">
              <a:latin typeface="Calibri" pitchFamily="34" charset="0"/>
              <a:cs typeface="Calibri" pitchFamily="34" charset="0"/>
            </a:endParaRPr>
          </a:p>
          <a:p>
            <a:endParaRPr lang="it-IT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it-IT" sz="2800" i="1" dirty="0" smtClean="0">
                <a:latin typeface="Calibri" pitchFamily="34" charset="0"/>
                <a:cs typeface="Calibri" pitchFamily="34" charset="0"/>
              </a:rPr>
              <a:t>16 </a:t>
            </a:r>
            <a:r>
              <a:rPr lang="it-IT" sz="2800" i="1" smtClean="0">
                <a:latin typeface="Calibri" pitchFamily="34" charset="0"/>
                <a:cs typeface="Calibri" pitchFamily="34" charset="0"/>
              </a:rPr>
              <a:t>aprile </a:t>
            </a:r>
            <a:r>
              <a:rPr lang="it-IT" sz="2800" i="1" smtClean="0">
                <a:latin typeface="Calibri" pitchFamily="34" charset="0"/>
                <a:cs typeface="Calibri" pitchFamily="34" charset="0"/>
              </a:rPr>
              <a:t>2014</a:t>
            </a:r>
            <a:endParaRPr lang="it-IT" sz="28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deriva negativa sembra in </a:t>
            </a:r>
            <a:r>
              <a:rPr lang="it-IT" smtClean="0"/>
              <a:t>leggera frenata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772816"/>
            <a:ext cx="5265960" cy="32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65" y="3531376"/>
            <a:ext cx="5358723" cy="331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0" y="6421978"/>
            <a:ext cx="4499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Fonte: Outlook Italia </a:t>
            </a:r>
            <a:r>
              <a:rPr lang="it-IT" sz="1400" dirty="0" err="1" smtClean="0"/>
              <a:t>Censis</a:t>
            </a:r>
            <a:r>
              <a:rPr lang="it-IT" sz="1400" dirty="0" smtClean="0"/>
              <a:t>-Confcommercio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3601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Tornano ad aumentare gli ottimisti ed a ridursi i pessimisti, ma è </a:t>
            </a:r>
            <a:r>
              <a:rPr lang="it-IT" sz="2400" b="1" dirty="0" smtClean="0"/>
              <a:t>l’incertezza</a:t>
            </a:r>
            <a:r>
              <a:rPr lang="it-IT" sz="2400" dirty="0" smtClean="0"/>
              <a:t> che prevale e che descrive un </a:t>
            </a:r>
            <a:r>
              <a:rPr lang="it-IT" sz="2400" b="1" dirty="0" smtClean="0"/>
              <a:t>quadro congiunturale ancora molto debole</a:t>
            </a:r>
            <a:endParaRPr lang="it-IT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8936"/>
            <a:ext cx="5220072" cy="312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403" y="4005064"/>
            <a:ext cx="4892597" cy="278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1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8229600" cy="714598"/>
          </a:xfrm>
        </p:spPr>
        <p:txBody>
          <a:bodyPr>
            <a:normAutofit/>
          </a:bodyPr>
          <a:lstStyle/>
          <a:p>
            <a:r>
              <a:rPr lang="it-IT" sz="3200" dirty="0" smtClean="0"/>
              <a:t>Pochi consumi, prevale la tattica del rinvio</a:t>
            </a:r>
            <a:endParaRPr lang="it-IT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2411"/>
            <a:ext cx="4968552" cy="301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56" y="3945774"/>
            <a:ext cx="4650744" cy="297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6" y="980728"/>
            <a:ext cx="4631748" cy="28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68" y="982486"/>
            <a:ext cx="4856832" cy="301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7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Famiglie attanagliate da preoccupazioni che depotenziano le capacità di spesa</a:t>
            </a:r>
            <a:endParaRPr lang="it-IT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1124744"/>
            <a:ext cx="4860032" cy="338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717032"/>
            <a:ext cx="4785117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Il Governo </a:t>
            </a:r>
            <a:r>
              <a:rPr lang="it-IT" sz="2400" dirty="0" err="1" smtClean="0"/>
              <a:t>Renzi</a:t>
            </a:r>
            <a:r>
              <a:rPr lang="it-IT" sz="2400" dirty="0" smtClean="0"/>
              <a:t> dispone di un rilevante capitale di fiducia utile a rimettere in moto il Paese</a:t>
            </a:r>
            <a:endParaRPr lang="it-IT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5040560" cy="354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20" y="3472755"/>
            <a:ext cx="4881158" cy="307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5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1215</TotalTime>
  <Words>93</Words>
  <Application>Microsoft Office PowerPoint</Application>
  <PresentationFormat>Presentazione su schermo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Onde</vt:lpstr>
      <vt:lpstr>Osservatorio Censis-Confcommercio</vt:lpstr>
      <vt:lpstr>La deriva negativa sembra in leggera frenata</vt:lpstr>
      <vt:lpstr>Tornano ad aumentare gli ottimisti ed a ridursi i pessimisti, ma è l’incertezza che prevale e che descrive un quadro congiunturale ancora molto debole</vt:lpstr>
      <vt:lpstr>Pochi consumi, prevale la tattica del rinvio</vt:lpstr>
      <vt:lpstr>Famiglie attanagliate da preoccupazioni che depotenziano le capacità di spesa</vt:lpstr>
      <vt:lpstr>Il Governo Renzi dispone di un rilevante capitale di fiducia utile a rimettere in moto il Paese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Osservatorio Censis-Confcommercio</dc:title>
  <dc:creator>Francesco Estrafallaces</dc:creator>
  <cp:lastModifiedBy>Ragaini</cp:lastModifiedBy>
  <cp:revision>127</cp:revision>
  <cp:lastPrinted>2013-04-17T10:13:41Z</cp:lastPrinted>
  <dcterms:created xsi:type="dcterms:W3CDTF">2014-04-14T16:50:46Z</dcterms:created>
  <dcterms:modified xsi:type="dcterms:W3CDTF">2014-04-16T07:41:46Z</dcterms:modified>
</cp:coreProperties>
</file>